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14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11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352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472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003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218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09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01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9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3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26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2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04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0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47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6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82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0E134B-4767-4592-AB5D-EDE5787ED837}" type="datetimeFigureOut">
              <a:rPr lang="ru-RU" smtClean="0"/>
              <a:t>14.11.2019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60CE43-0140-4048-81CA-A15619567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527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s://www.hometravel.ru/volga/zd-tury/zolotaya-hohloma.shtml" TargetMode="External"/><Relationship Id="rId3" Type="http://schemas.openxmlformats.org/officeDocument/2006/relationships/hyperlink" Target="http://muzejgzheli.ru/galleries/nash-muzey" TargetMode="External"/><Relationship Id="rId7" Type="http://schemas.openxmlformats.org/officeDocument/2006/relationships/hyperlink" Target="http://dymkatoy.ru/muzey_uslugi.htm" TargetMode="External"/><Relationship Id="rId12" Type="http://schemas.openxmlformats.org/officeDocument/2006/relationships/image" Target="../media/image8.jpeg"/><Relationship Id="rId2" Type="http://schemas.openxmlformats.org/officeDocument/2006/relationships/image" Target="../media/image1.png"/><Relationship Id="rId16" Type="http://schemas.openxmlformats.org/officeDocument/2006/relationships/hyperlink" Target="https://yandex.ru/maps/org/fabrika_gorodetskaya_rospis/118484313786/?ll=43.486010%2C56.617529&amp;z=17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7.jpeg"/><Relationship Id="rId5" Type="http://schemas.openxmlformats.org/officeDocument/2006/relationships/image" Target="../media/image3.jpeg"/><Relationship Id="rId15" Type="http://schemas.openxmlformats.org/officeDocument/2006/relationships/image" Target="../media/image10.jpeg"/><Relationship Id="rId10" Type="http://schemas.openxmlformats.org/officeDocument/2006/relationships/hyperlink" Target="https://yandex.ru/maps/org/zhostovskaya_fabrika_dekorativnoy_rospisi/1293681356/?ll=37.644551,56.007398&amp;source=wizbiz_new_text_single&amp;z=17" TargetMode="External"/><Relationship Id="rId4" Type="http://schemas.openxmlformats.org/officeDocument/2006/relationships/image" Target="../media/image2.jfif"/><Relationship Id="rId9" Type="http://schemas.openxmlformats.org/officeDocument/2006/relationships/image" Target="../media/image6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030" y="30380"/>
            <a:ext cx="3253950" cy="237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3547" y="865808"/>
            <a:ext cx="2681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экскурсия «Народные промыслы»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00" y="4485940"/>
            <a:ext cx="3551490" cy="21745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23" y="4565601"/>
            <a:ext cx="2793242" cy="209493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t="26431" r="7198" b="18556"/>
          <a:stretch/>
        </p:blipFill>
        <p:spPr>
          <a:xfrm>
            <a:off x="1284371" y="3377621"/>
            <a:ext cx="2702257" cy="1542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845975" y="3772520"/>
            <a:ext cx="1978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http://dymkatoy.ru/muzey_uslugi.htm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3" y="4148720"/>
            <a:ext cx="2006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ДЫМКОВСКАЯ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873" y="4485939"/>
            <a:ext cx="2903361" cy="217752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t="26431" r="7198" b="18556"/>
          <a:stretch/>
        </p:blipFill>
        <p:spPr>
          <a:xfrm>
            <a:off x="4926459" y="3066953"/>
            <a:ext cx="3790966" cy="21635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824901" y="3976279"/>
            <a:ext cx="1964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ЖОСТОВСКАЯ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РОСПИСЬ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2100" y="3512752"/>
            <a:ext cx="278276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https://yandex.ru/maps/org/zhostovskaya_fabrika_dekorativnoy_rospisi/1293681356/?ll=37.644551%2C56.007398&amp;source=wizbiz_new_text_single&amp;z=17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t="26431" r="7198" b="18556"/>
          <a:stretch/>
        </p:blipFill>
        <p:spPr>
          <a:xfrm>
            <a:off x="8489207" y="2783382"/>
            <a:ext cx="3790966" cy="21635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9553433" y="3377621"/>
            <a:ext cx="2339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http://muzejgzheli.ru/galleries/nash-muzey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89207" y="4148719"/>
            <a:ext cx="103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ГЖЕЛЬ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89636" y="68135"/>
            <a:ext cx="140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ХОХЛОМА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920" y="446470"/>
            <a:ext cx="2735807" cy="245840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t="26431" r="7198" b="18556"/>
          <a:stretch/>
        </p:blipFill>
        <p:spPr>
          <a:xfrm>
            <a:off x="5344915" y="-10227"/>
            <a:ext cx="2954053" cy="1685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Прямоугольник 18"/>
          <p:cNvSpPr/>
          <p:nvPr/>
        </p:nvSpPr>
        <p:spPr>
          <a:xfrm>
            <a:off x="6088371" y="341194"/>
            <a:ext cx="2100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https://www.hometravel.ru/volga/zd-tury/zolotaya-hohloma.shtml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42" y="624218"/>
            <a:ext cx="2010769" cy="264629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t="26431" r="7198" b="18556"/>
          <a:stretch/>
        </p:blipFill>
        <p:spPr>
          <a:xfrm>
            <a:off x="9101165" y="-88126"/>
            <a:ext cx="3198545" cy="18254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TextBox 22"/>
          <p:cNvSpPr txBox="1"/>
          <p:nvPr/>
        </p:nvSpPr>
        <p:spPr>
          <a:xfrm>
            <a:off x="8110598" y="-10227"/>
            <a:ext cx="1863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ГОРОДЕЦКАЯ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РОСПИСЬ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106206" y="28556"/>
            <a:ext cx="16962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https://yandex.ru/maps/org/fabrika_gorodetskaya_rospis/118484313786/?ll=43.486010%2C56.617529&amp;z=17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</TotalTime>
  <Words>33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Сектор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11</cp:revision>
  <dcterms:created xsi:type="dcterms:W3CDTF">2019-11-13T08:43:36Z</dcterms:created>
  <dcterms:modified xsi:type="dcterms:W3CDTF">2019-11-14T07:32:58Z</dcterms:modified>
</cp:coreProperties>
</file>